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C5C"/>
    <a:srgbClr val="C42C2C"/>
    <a:srgbClr val="FC9C04"/>
    <a:srgbClr val="169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4660"/>
  </p:normalViewPr>
  <p:slideViewPr>
    <p:cSldViewPr snapToGrid="0">
      <p:cViewPr varScale="1">
        <p:scale>
          <a:sx n="36" d="100"/>
          <a:sy n="36" d="100"/>
        </p:scale>
        <p:origin x="9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C9EE97-8AD4-4D23-8111-33CD6C7E68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F8C1A0-30FC-49C0-8DE7-0540C786E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F8F064-CDF3-4CBB-B7A7-42E042DB4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991D5-2E3D-4A67-AA59-222F6034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114482-4868-4F47-B909-737A27ED0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81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88AC-45D5-4457-B727-312FEB8F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D3960B-58C8-4C3E-AA9E-954D50D53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3A5281-B381-4F7E-BBDE-1E8AF1A9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CC277B-03AD-4F08-98A8-CFA78DF5C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584B24-62A1-4C1D-A78D-9A0533B0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16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7C13C07-80F1-4E28-A51F-A367238E9F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162BF2-BD19-4588-9CA7-157B8973C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E4F5D6-34AF-4C4B-8C90-77E40F31B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46EEC-46DB-4387-9338-F4F7760F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FBCA8A-44AB-4664-9D3A-DCA8B0AE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2573C3-3AE9-4534-8D73-4D735B9F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6763BA-D1D4-4475-99F0-1623CC7E4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9AA643-E52B-49E3-B33E-16419DD5E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85EE34-0C67-42E3-8D46-633AF92A0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E8912-B5DD-4EA0-8E68-A67BF16A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12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BC3E86-CB25-4452-923C-FCE345BB0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74FB30-5626-44F3-93F1-40EE62B26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A6AE52-1B83-45FA-AAAD-A06AC3047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0720CD-6DCE-44D9-A8FF-24D5218B0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C14A22-9020-44DC-9532-3A9301A7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95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C92EAD-5D57-4876-92FA-C06507D1B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02A00-4F30-4E95-976A-AB67B3BA0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071FDC-01ED-4048-B031-08627FFFD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0D2ABC-C69A-4843-87B4-D0B5319E6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C594BC-F317-4266-9248-6B619E587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FC4E03-CF28-4AFD-8B1F-D250DB64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70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E8D06-0887-4AF1-A0BF-270F47EF5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5B707E-AD83-4647-90D6-106B51330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34A2DC-C0AE-4F8F-ACC5-7CDB2A11A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ED5D70D-2736-43E4-B98B-45CCFAC142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619BAC-134D-43DE-B9F6-CFF860322F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6333CA-189A-4279-A7B5-14F19D647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854896B-357D-4AAF-81EB-D2ED8074F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6986ED-97A4-46B1-90B5-419293125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34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697C62-5B46-462F-9DB3-5C3C4A10B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9A4ED4-F64A-4792-802F-AB5679375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75E815-EC71-448A-A6D0-E95ABAB2F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B57EFE-3418-4C31-A826-413FE7BA6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85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D84AB34-30F7-44FE-BF50-DFFAA7C96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85CD9E-0F3D-4C9B-A1EC-1F59ABCB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AAB2A7B-8502-4CFF-A821-C90E8976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8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558E36-E3E1-423E-AB2D-48C9FBDA2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9004F2-8A52-4DAC-B793-068BEB4E2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887963-92D1-45AF-8F02-44DBEE444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E2ED9E-AC67-4B3B-8470-9A54B7573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D5F6F8-5E18-4605-86BB-3326C875B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C74EE7-C408-450C-B50C-F8A2CE53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05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E244AD-45DE-4320-8EB1-058FC6CE0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F02EFB-1AE7-48CD-8DD4-CAF053BDD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46BD24-D1C4-4F21-BFB5-3EA2DD3F9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60A7C0-65E6-47FF-ADEE-10529E3B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4023B8-82F9-4DF8-98EF-A0F8D86FF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A5DD0B-CA0D-4A5E-9EA0-E29EB738D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31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CD552E-26F5-4E3B-AD32-D752854FF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3351E3-A442-4F99-BF4C-4847BA0C8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8E8CDD-9038-44ED-897D-1CC8D4833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920A0-AF0E-4EF5-817E-608D9D616BE0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FE1BB5-6D44-4ECB-8EB0-DA44BDB7F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1C9A63-EE75-4A5B-95FA-238597FFA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6F9AC-C60C-4F34-AC0F-BB9927A809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46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D7CB65-9D29-4674-BD2B-A7E6018C6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144C5C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Perspectives: le projet </a:t>
            </a:r>
            <a:r>
              <a:rPr lang="fr-FR" b="1" dirty="0" err="1">
                <a:solidFill>
                  <a:srgbClr val="144C5C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Concert’Action</a:t>
            </a:r>
            <a:r>
              <a:rPr lang="fr-FR" b="1" dirty="0">
                <a:solidFill>
                  <a:srgbClr val="144C5C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41D645-1141-4E9B-8CEB-DE16676C4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>
                <a:solidFill>
                  <a:srgbClr val="C42C2C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 QUESTIONNER : </a:t>
            </a:r>
          </a:p>
          <a:p>
            <a:pPr lvl="1"/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réflexion sur la stratégie et la gouvernance ELSA</a:t>
            </a:r>
          </a:p>
          <a:p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fr-FR" b="1" dirty="0">
                <a:solidFill>
                  <a:srgbClr val="C42C2C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 RENFORCER: </a:t>
            </a:r>
          </a:p>
          <a:p>
            <a:pPr lvl="1"/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Genre et DSSR</a:t>
            </a:r>
          </a:p>
          <a:p>
            <a:pPr lvl="1"/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Capitalisation</a:t>
            </a:r>
          </a:p>
          <a:p>
            <a:pPr lvl="1"/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Accès au numérique</a:t>
            </a:r>
          </a:p>
          <a:p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fr-FR" b="1" dirty="0">
                <a:solidFill>
                  <a:srgbClr val="C42C2C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 VALORISER: </a:t>
            </a:r>
          </a:p>
          <a:p>
            <a:pPr lvl="1"/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20 ans d’ELSA</a:t>
            </a:r>
          </a:p>
          <a:p>
            <a:pPr lvl="1"/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Valoriser l’expertise communautaire</a:t>
            </a:r>
          </a:p>
          <a:p>
            <a:pPr lvl="1"/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Refonte du centre de ressources </a:t>
            </a:r>
          </a:p>
          <a:p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3118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èle de diaporama" id="{42BA46C4-BCA3-4720-99F4-C9617C9D4991}" vid="{227B4AB9-95B6-4865-A74E-1B34B209120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8</TotalTime>
  <Words>41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Thème Office</vt:lpstr>
      <vt:lpstr>Perspectives: le projet Concert’Action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Annabelle PRINGAULT</dc:creator>
  <cp:lastModifiedBy>Floriane GUENARD</cp:lastModifiedBy>
  <cp:revision>2</cp:revision>
  <dcterms:created xsi:type="dcterms:W3CDTF">2022-07-07T11:11:55Z</dcterms:created>
  <dcterms:modified xsi:type="dcterms:W3CDTF">2022-07-07T11:44:24Z</dcterms:modified>
</cp:coreProperties>
</file>